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850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28481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6292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0288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3949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67125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7703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475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385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8608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8667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ED9A8-0865-4D55-B31A-05FCDB0A2370}" type="datetimeFigureOut">
              <a:rPr lang="it-IT" smtClean="0"/>
              <a:t>28/09/2017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05FD03-E1CC-4C7D-8684-461268C6B97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628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8" t="3836" r="5981" b="66623"/>
          <a:stretch/>
        </p:blipFill>
        <p:spPr bwMode="auto">
          <a:xfrm>
            <a:off x="107504" y="762000"/>
            <a:ext cx="8928991" cy="49712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7872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4" t="33898" r="4910" b="46744"/>
          <a:stretch/>
        </p:blipFill>
        <p:spPr bwMode="auto">
          <a:xfrm>
            <a:off x="91449" y="260648"/>
            <a:ext cx="8928992" cy="367240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4077072"/>
            <a:ext cx="4728558" cy="2630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258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" t="54505" r="6300" b="23996"/>
          <a:stretch/>
        </p:blipFill>
        <p:spPr bwMode="auto">
          <a:xfrm>
            <a:off x="395536" y="332656"/>
            <a:ext cx="8568952" cy="42484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05190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95736" y="116632"/>
            <a:ext cx="3600400" cy="72008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Il bullo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980728"/>
            <a:ext cx="8229600" cy="201622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1800" dirty="0"/>
              <a:t>I bulli sono persone, siano essi bambini, ragazzi o adulti che spesso hanno a loro volta problemi irrisolti e sofferenze importanti all'interno della famiglia o di tipo relazionale all'interno della scuola o della </a:t>
            </a:r>
            <a:r>
              <a:rPr lang="it-IT" sz="1800" dirty="0" smtClean="0"/>
              <a:t>società.</a:t>
            </a:r>
            <a:endParaRPr lang="it-IT" sz="1800" dirty="0"/>
          </a:p>
          <a:p>
            <a:pPr marL="0" indent="0">
              <a:buNone/>
            </a:pPr>
            <a:r>
              <a:rPr lang="it-IT" sz="1800" dirty="0" smtClean="0"/>
              <a:t>Il </a:t>
            </a:r>
            <a:r>
              <a:rPr lang="it-IT" sz="1800" dirty="0"/>
              <a:t>bullo si porta appresso tutto un mondo di problemi emotivi irrisolti e nella relazione con gli altri nasconde </a:t>
            </a:r>
            <a:r>
              <a:rPr lang="it-IT" sz="1800" i="1" dirty="0"/>
              <a:t>debolezze e fragilità affettive</a:t>
            </a:r>
            <a:r>
              <a:rPr lang="it-IT" sz="1800" dirty="0"/>
              <a:t> dietro comportamenti di spavalderia e aggressività.</a:t>
            </a:r>
          </a:p>
          <a:p>
            <a:pPr marL="0" indent="0">
              <a:buNone/>
            </a:pPr>
            <a:r>
              <a:rPr lang="it-IT" sz="1800" dirty="0"/>
              <a:t> </a:t>
            </a:r>
            <a:endParaRPr lang="it-IT" sz="1800" dirty="0" smtClean="0"/>
          </a:p>
          <a:p>
            <a:pPr marL="0" indent="0">
              <a:buNone/>
            </a:pPr>
            <a:endParaRPr lang="it-IT" sz="1800" dirty="0"/>
          </a:p>
          <a:p>
            <a:pPr marL="0" indent="0">
              <a:buNone/>
            </a:pPr>
            <a:endParaRPr lang="it-IT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8"/>
          <a:stretch/>
        </p:blipFill>
        <p:spPr bwMode="auto">
          <a:xfrm>
            <a:off x="899591" y="2708920"/>
            <a:ext cx="7806851" cy="3934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757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332656"/>
            <a:ext cx="8784976" cy="6192688"/>
          </a:xfrm>
        </p:spPr>
        <p:txBody>
          <a:bodyPr>
            <a:normAutofit fontScale="40000" lnSpcReduction="20000"/>
          </a:bodyPr>
          <a:lstStyle/>
          <a:p>
            <a:pPr algn="just"/>
            <a:r>
              <a:rPr lang="it-IT" sz="6000" dirty="0"/>
              <a:t>Il bullo</a:t>
            </a:r>
            <a:r>
              <a:rPr lang="it-IT" sz="6000" i="1" dirty="0"/>
              <a:t> </a:t>
            </a:r>
            <a:r>
              <a:rPr lang="it-IT" sz="6000" dirty="0"/>
              <a:t>ha un pensiero morale lontano da quello comune, compie atti di prepotenza</a:t>
            </a:r>
            <a:r>
              <a:rPr lang="it-IT" sz="6000" i="1" dirty="0"/>
              <a:t> </a:t>
            </a:r>
            <a:r>
              <a:rPr lang="it-IT" sz="6000" dirty="0"/>
              <a:t>verso un proprio pari sfruttando l'idea di essergli in qualche modo </a:t>
            </a:r>
            <a:r>
              <a:rPr lang="it-IT" sz="6000" i="1" dirty="0"/>
              <a:t>superiore</a:t>
            </a:r>
            <a:r>
              <a:rPr lang="it-IT" sz="6000" dirty="0"/>
              <a:t>: prepotenze che non sono occasionali, ma ripetute e che si configurano come una vera e propria persecuzione. </a:t>
            </a:r>
            <a:endParaRPr lang="it-IT" sz="6000" dirty="0" smtClean="0"/>
          </a:p>
          <a:p>
            <a:pPr marL="0" indent="0" algn="just">
              <a:buNone/>
            </a:pPr>
            <a:endParaRPr lang="it-IT" sz="6000" i="1" dirty="0"/>
          </a:p>
          <a:p>
            <a:pPr algn="just"/>
            <a:r>
              <a:rPr lang="it-IT" sz="6000" dirty="0" smtClean="0"/>
              <a:t>Il bullo riceve </a:t>
            </a:r>
            <a:r>
              <a:rPr lang="it-IT" sz="6000" dirty="0"/>
              <a:t>piacere dal dominio e dall'esercizio dell'autorità, sente il pressante bisogno di potere, prova ostilità verso il mondo esterno, fa una valutazione positiva della violenza e del tornaconto personale (fama e prestigio), dell'esibizione di aggressività e dei vantaggi materiali derivanti dallo </a:t>
            </a:r>
            <a:r>
              <a:rPr lang="it-IT" sz="6000" i="1" dirty="0"/>
              <a:t>sfruttamento </a:t>
            </a:r>
            <a:r>
              <a:rPr lang="it-IT" sz="6000" dirty="0"/>
              <a:t>della vittima. </a:t>
            </a:r>
            <a:endParaRPr lang="it-IT" sz="6000" dirty="0" smtClean="0"/>
          </a:p>
          <a:p>
            <a:pPr marL="0" indent="0" algn="just">
              <a:buNone/>
            </a:pPr>
            <a:endParaRPr lang="it-IT" sz="6000" dirty="0"/>
          </a:p>
          <a:p>
            <a:pPr algn="just"/>
            <a:r>
              <a:rPr lang="it-IT" sz="6000" dirty="0" smtClean="0"/>
              <a:t>Uno </a:t>
            </a:r>
            <a:r>
              <a:rPr lang="it-IT" sz="6000" dirty="0"/>
              <a:t>dei suoi luoghi privilegiati è la scuola (classe,</a:t>
            </a:r>
            <a:r>
              <a:rPr lang="it-IT" sz="6000" i="1" dirty="0"/>
              <a:t> </a:t>
            </a:r>
            <a:r>
              <a:rPr lang="it-IT" sz="6000" dirty="0"/>
              <a:t>corridoi, palestra, bagni…) dove il suo essere prevaricatore, espresso con la prepotenza, viene percepito come </a:t>
            </a:r>
            <a:r>
              <a:rPr lang="it-IT" sz="6000" i="1" dirty="0"/>
              <a:t>modello positivo e forte da osservare ed imitare</a:t>
            </a:r>
            <a:r>
              <a:rPr lang="it-IT" sz="6000" dirty="0"/>
              <a:t> </a:t>
            </a:r>
            <a:r>
              <a:rPr lang="it-IT" sz="6000" i="1" dirty="0"/>
              <a:t>anche per i compagni non aggressivi. </a:t>
            </a:r>
            <a:r>
              <a:rPr lang="it-IT" sz="6000" dirty="0"/>
              <a:t>Può darsi che talvolta sia stato o sia egli stesso</a:t>
            </a:r>
            <a:r>
              <a:rPr lang="it-IT" sz="6000" i="1" dirty="0"/>
              <a:t> </a:t>
            </a:r>
            <a:r>
              <a:rPr lang="it-IT" sz="6000" dirty="0"/>
              <a:t>la vittima in altri luoghi e contesti, oppure ha paura di diventare vittima e si mette al riparo compiendo atti di bullismo. 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89602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07704" y="274638"/>
            <a:ext cx="4392488" cy="922114"/>
          </a:xfrm>
        </p:spPr>
        <p:txBody>
          <a:bodyPr/>
          <a:lstStyle/>
          <a:p>
            <a:r>
              <a:rPr lang="it-IT" dirty="0" smtClean="0"/>
              <a:t>La vittima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201622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it-IT" dirty="0"/>
              <a:t>La vittima è caratterizzata da un temperamento passivo-remissivo, insicuro e silenzioso oppure iperattivo, inquieto, offensivo e provocatorio; lascia trapelare il suo </a:t>
            </a:r>
            <a:r>
              <a:rPr lang="it-IT" i="1" dirty="0"/>
              <a:t>disagio </a:t>
            </a:r>
            <a:r>
              <a:rPr lang="it-IT" dirty="0"/>
              <a:t>e tutta la sua vulnerabilità che diventano facile terreno per azioni di</a:t>
            </a:r>
            <a:r>
              <a:rPr lang="it-IT" i="1" dirty="0"/>
              <a:t> </a:t>
            </a:r>
            <a:r>
              <a:rPr lang="it-IT" dirty="0"/>
              <a:t>prepotenza, di prevaricazione e di violenza da parte del bullo.</a:t>
            </a:r>
          </a:p>
          <a:p>
            <a:pPr marL="0" indent="0" algn="just">
              <a:buNone/>
            </a:pPr>
            <a:endParaRPr lang="it-IT" dirty="0"/>
          </a:p>
          <a:p>
            <a:endParaRPr lang="it-I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6" r="2837"/>
          <a:stretch/>
        </p:blipFill>
        <p:spPr bwMode="auto">
          <a:xfrm>
            <a:off x="683568" y="3212976"/>
            <a:ext cx="7776863" cy="322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228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16632"/>
            <a:ext cx="4824536" cy="6408712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it-IT" dirty="0"/>
              <a:t>Colui </a:t>
            </a:r>
            <a:r>
              <a:rPr lang="it-IT" dirty="0" smtClean="0"/>
              <a:t>che: 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è </a:t>
            </a:r>
            <a:r>
              <a:rPr lang="it-IT" dirty="0"/>
              <a:t>chiamato in modo ripetitivo e canzonatorio, 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riceve </a:t>
            </a:r>
            <a:r>
              <a:rPr lang="it-IT" dirty="0"/>
              <a:t>insulti o minacce, 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prende </a:t>
            </a:r>
            <a:r>
              <a:rPr lang="it-IT" dirty="0"/>
              <a:t>calci e pugni, 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riceve </a:t>
            </a:r>
            <a:r>
              <a:rPr lang="it-IT" dirty="0"/>
              <a:t>soprannomi antipatici, 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è </a:t>
            </a:r>
            <a:r>
              <a:rPr lang="it-IT" dirty="0"/>
              <a:t>preso in giro, 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subisce </a:t>
            </a:r>
            <a:r>
              <a:rPr lang="it-IT" dirty="0"/>
              <a:t>la diffusione di voci maligne sul proprio conto, 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riceve </a:t>
            </a:r>
            <a:r>
              <a:rPr lang="it-IT" dirty="0"/>
              <a:t>spintoni, 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viene </a:t>
            </a:r>
            <a:r>
              <a:rPr lang="it-IT" dirty="0"/>
              <a:t>fisicamente molestato, 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è </a:t>
            </a:r>
            <a:r>
              <a:rPr lang="it-IT" dirty="0"/>
              <a:t>costretto a donare soldi o proprietà personali, 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è </a:t>
            </a:r>
            <a:r>
              <a:rPr lang="it-IT" dirty="0"/>
              <a:t>deriso per la propria religione, colore della pelle, sessualità o </a:t>
            </a:r>
            <a:r>
              <a:rPr lang="it-IT" i="1" dirty="0"/>
              <a:t>status</a:t>
            </a:r>
            <a:r>
              <a:rPr lang="it-IT" dirty="0"/>
              <a:t> sociale, 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è </a:t>
            </a:r>
            <a:r>
              <a:rPr lang="it-IT" dirty="0"/>
              <a:t>ignorato ed emarginato </a:t>
            </a:r>
            <a:endParaRPr lang="it-IT" dirty="0" smtClean="0"/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diventa </a:t>
            </a:r>
            <a:r>
              <a:rPr lang="it-IT" dirty="0"/>
              <a:t>una vittima segnata e ferita profondamente nell'anima, una condizione a volte irreversibile, che porta conseguenze nella sua sfera affettiva, emotiva, relazionale e comportamentale.</a:t>
            </a:r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601648"/>
            <a:ext cx="3395886" cy="2251287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3763774"/>
            <a:ext cx="3545582" cy="208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2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260648"/>
            <a:ext cx="4392488" cy="626469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it-IT" dirty="0"/>
              <a:t>La vittima diventa debole e </a:t>
            </a:r>
            <a:r>
              <a:rPr lang="it-IT" dirty="0" smtClean="0"/>
              <a:t>fragile:</a:t>
            </a:r>
          </a:p>
          <a:p>
            <a:pPr marL="0" indent="0" algn="just">
              <a:buNone/>
            </a:pP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/>
              <a:t>i</a:t>
            </a:r>
            <a:r>
              <a:rPr lang="it-IT" dirty="0" smtClean="0"/>
              <a:t>mpaurita </a:t>
            </a:r>
            <a:r>
              <a:rPr lang="it-IT" dirty="0"/>
              <a:t>e preoccupata, si percepisce gradualmente incapace di svolgere i compiti quotidiani (scolastici o lavorativi), si convince di avere qualcosa di sbagliato e prova continui sensi di colpa</a:t>
            </a:r>
            <a:r>
              <a:rPr lang="it-IT" dirty="0" smtClean="0"/>
              <a:t>;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abbassa</a:t>
            </a:r>
            <a:r>
              <a:rPr lang="it-IT" dirty="0"/>
              <a:t>, di conseguenza, i livelli di </a:t>
            </a:r>
            <a:r>
              <a:rPr lang="it-IT" i="1" dirty="0"/>
              <a:t>autostima</a:t>
            </a:r>
            <a:r>
              <a:rPr lang="it-IT" dirty="0"/>
              <a:t> personale, sviluppa una opinione negativa di sé e si chiude sempre più in se </a:t>
            </a:r>
            <a:r>
              <a:rPr lang="it-IT" dirty="0" smtClean="0"/>
              <a:t>stessa</a:t>
            </a:r>
            <a:r>
              <a:rPr lang="it-IT" dirty="0"/>
              <a:t>;</a:t>
            </a:r>
            <a:endParaRPr lang="it-IT" dirty="0" smtClean="0"/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Tende </a:t>
            </a:r>
            <a:r>
              <a:rPr lang="it-IT" dirty="0"/>
              <a:t>ad accettare tacitamente tutto ciò che gli viene imposto come una “condanna” a cui ogni giorno deve sottostare e </a:t>
            </a:r>
            <a:r>
              <a:rPr lang="it-IT" dirty="0" smtClean="0"/>
              <a:t>sopravvivere;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evita </a:t>
            </a:r>
            <a:r>
              <a:rPr lang="it-IT" dirty="0"/>
              <a:t>di lamentarsi con gli adulti, con gli amici per timore di ripercussioni peggiori da parte dei suoi “</a:t>
            </a:r>
            <a:r>
              <a:rPr lang="it-IT" dirty="0" smtClean="0"/>
              <a:t>aguzzini”;</a:t>
            </a:r>
          </a:p>
          <a:p>
            <a:pPr algn="just">
              <a:buFont typeface="Wingdings" pitchFamily="2" charset="2"/>
              <a:buChar char="ü"/>
            </a:pPr>
            <a:r>
              <a:rPr lang="it-IT" dirty="0" smtClean="0"/>
              <a:t>nega </a:t>
            </a:r>
            <a:r>
              <a:rPr lang="it-IT" dirty="0"/>
              <a:t>sistematicamente di essere vittima per semplice vergogna: la reticenza diventa complicità e facilita la continuazione del dramma.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t="4822" r="3542" b="12339"/>
          <a:stretch/>
        </p:blipFill>
        <p:spPr>
          <a:xfrm>
            <a:off x="4788024" y="1484784"/>
            <a:ext cx="4160702" cy="328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397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784976" cy="576064"/>
          </a:xfrm>
        </p:spPr>
        <p:txBody>
          <a:bodyPr>
            <a:noAutofit/>
          </a:bodyPr>
          <a:lstStyle/>
          <a:p>
            <a:r>
              <a:rPr lang="it-IT" sz="2800" b="1" dirty="0" smtClean="0"/>
              <a:t>Cosa fare se sei vittima o spettatore di atti di bullismo?</a:t>
            </a:r>
            <a:endParaRPr lang="it-IT" sz="28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052736"/>
            <a:ext cx="8147248" cy="5224993"/>
          </a:xfrm>
        </p:spPr>
        <p:txBody>
          <a:bodyPr>
            <a:normAutofit fontScale="70000" lnSpcReduction="20000"/>
          </a:bodyPr>
          <a:lstStyle/>
          <a:p>
            <a:pPr algn="just">
              <a:buFont typeface="Wingdings" pitchFamily="2" charset="2"/>
              <a:buChar char="ü"/>
            </a:pPr>
            <a:r>
              <a:rPr lang="it-IT" b="1" dirty="0"/>
              <a:t>Confidarsi con un </a:t>
            </a:r>
            <a:r>
              <a:rPr lang="it-IT" b="1" dirty="0" smtClean="0"/>
              <a:t>amico. </a:t>
            </a:r>
            <a:r>
              <a:rPr lang="it-IT" dirty="0"/>
              <a:t>Parlare con un amico degli episodi spiacevoli e dolorosi</a:t>
            </a:r>
            <a:r>
              <a:rPr lang="it-IT" b="1" dirty="0"/>
              <a:t> </a:t>
            </a:r>
            <a:r>
              <a:rPr lang="it-IT" dirty="0"/>
              <a:t>che si stanno vivendo aiuta ad affrontare la situazione</a:t>
            </a:r>
            <a:r>
              <a:rPr lang="it-IT" dirty="0" smtClean="0"/>
              <a:t>.</a:t>
            </a:r>
            <a:r>
              <a:rPr lang="it-IT" dirty="0"/>
              <a:t> </a:t>
            </a:r>
          </a:p>
          <a:p>
            <a:pPr algn="just">
              <a:buFont typeface="Wingdings" pitchFamily="2" charset="2"/>
              <a:buChar char="ü"/>
            </a:pPr>
            <a:r>
              <a:rPr lang="it-IT" b="1" dirty="0"/>
              <a:t>Chiedere aiuto e supporto ad un adulto. </a:t>
            </a:r>
            <a:r>
              <a:rPr lang="it-IT" dirty="0"/>
              <a:t>Rivolgersi ad una persona di fiducia</a:t>
            </a:r>
            <a:r>
              <a:rPr lang="it-IT" b="1" dirty="0"/>
              <a:t> </a:t>
            </a:r>
            <a:r>
              <a:rPr lang="it-IT" dirty="0"/>
              <a:t>(genitore, amico, professore, psicologo, ecc... ) per avere un supporto nell’affrontare la situazione</a:t>
            </a:r>
            <a:r>
              <a:rPr lang="it-IT" dirty="0" smtClean="0"/>
              <a:t>.</a:t>
            </a:r>
            <a:endParaRPr lang="it-IT" dirty="0"/>
          </a:p>
          <a:p>
            <a:pPr algn="just">
              <a:buFont typeface="Wingdings" pitchFamily="2" charset="2"/>
              <a:buChar char="ü"/>
            </a:pPr>
            <a:r>
              <a:rPr lang="it-IT" b="1" dirty="0"/>
              <a:t>Non rispondere alle provocazioni, allontanarsi. </a:t>
            </a:r>
            <a:r>
              <a:rPr lang="it-IT" dirty="0"/>
              <a:t>Far finta di niente, non reagire</a:t>
            </a:r>
            <a:r>
              <a:rPr lang="it-IT" b="1" dirty="0"/>
              <a:t> </a:t>
            </a:r>
            <a:r>
              <a:rPr lang="it-IT" dirty="0"/>
              <a:t>alle provocazioni, mantenere la calma e allontanarsi toglie al bullo il divertimento e il piacere di vedere la vittima umiliata</a:t>
            </a:r>
            <a:r>
              <a:rPr lang="it-IT" dirty="0" smtClean="0"/>
              <a:t>.</a:t>
            </a:r>
          </a:p>
          <a:p>
            <a:pPr algn="just">
              <a:buFont typeface="Wingdings" pitchFamily="2" charset="2"/>
              <a:buChar char="ü"/>
            </a:pPr>
            <a:r>
              <a:rPr lang="it-IT" b="1" dirty="0"/>
              <a:t>Non mostrare timore o tristezza. </a:t>
            </a:r>
            <a:r>
              <a:rPr lang="it-IT" dirty="0"/>
              <a:t>Far capire al bullo che non si ha paura, che si è</a:t>
            </a:r>
            <a:r>
              <a:rPr lang="it-IT" b="1" dirty="0"/>
              <a:t> </a:t>
            </a:r>
            <a:r>
              <a:rPr lang="it-IT" dirty="0"/>
              <a:t>intelligenti e spiritosi lo metterà in imbarazzo</a:t>
            </a:r>
            <a:r>
              <a:rPr lang="it-IT" dirty="0" smtClean="0"/>
              <a:t>.</a:t>
            </a:r>
            <a:r>
              <a:rPr lang="it-IT" dirty="0"/>
              <a:t> </a:t>
            </a:r>
          </a:p>
          <a:p>
            <a:pPr algn="just">
              <a:buFont typeface="Wingdings" pitchFamily="2" charset="2"/>
              <a:buChar char="ü"/>
            </a:pPr>
            <a:r>
              <a:rPr lang="it-IT" b="1" dirty="0"/>
              <a:t>Essere decisi. </a:t>
            </a:r>
            <a:r>
              <a:rPr lang="it-IT" dirty="0"/>
              <a:t>Chiedere al bullo, con un tono che non ammette repliche, di</a:t>
            </a:r>
            <a:r>
              <a:rPr lang="it-IT" b="1" dirty="0"/>
              <a:t> </a:t>
            </a:r>
            <a:r>
              <a:rPr lang="it-IT" dirty="0"/>
              <a:t>smetterla e di rispettare i diritti altrui oppure chiedere un confronto /discussione per risolvere l’eventuale problema</a:t>
            </a:r>
            <a:r>
              <a:rPr lang="it-IT" dirty="0" smtClean="0"/>
              <a:t>.</a:t>
            </a:r>
            <a:endParaRPr lang="it-IT" dirty="0"/>
          </a:p>
          <a:p>
            <a:pPr algn="just">
              <a:buFont typeface="Wingdings" pitchFamily="2" charset="2"/>
              <a:buChar char="ü"/>
            </a:pPr>
            <a:r>
              <a:rPr lang="it-IT" b="1" dirty="0"/>
              <a:t>Evitare l’isolamento. </a:t>
            </a:r>
            <a:r>
              <a:rPr lang="it-IT" dirty="0"/>
              <a:t>Il bullo provoca chi è solo. Star vicino ad adulti, amici,</a:t>
            </a:r>
            <a:r>
              <a:rPr lang="it-IT" b="1" dirty="0"/>
              <a:t> </a:t>
            </a:r>
            <a:r>
              <a:rPr lang="it-IT" dirty="0"/>
              <a:t>compagni è un deterrente.</a:t>
            </a:r>
          </a:p>
          <a:p>
            <a:endParaRPr lang="it-IT" dirty="0"/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747584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475656" y="274638"/>
            <a:ext cx="5904656" cy="922114"/>
          </a:xfrm>
        </p:spPr>
        <p:txBody>
          <a:bodyPr/>
          <a:lstStyle/>
          <a:p>
            <a:r>
              <a:rPr lang="it-IT" dirty="0" smtClean="0"/>
              <a:t>Ricorda sempre…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48574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dirty="0"/>
              <a:t>Se si è a conoscenza o si sospetta che qualcun’altro </a:t>
            </a:r>
            <a:r>
              <a:rPr lang="it-IT" dirty="0" smtClean="0"/>
              <a:t>subisca </a:t>
            </a:r>
            <a:r>
              <a:rPr lang="it-IT" dirty="0"/>
              <a:t>prepotenze è necessario parlarne subito con un adulto. </a:t>
            </a:r>
            <a:endParaRPr lang="it-IT" dirty="0" smtClean="0"/>
          </a:p>
          <a:p>
            <a:pPr marL="0" indent="0" algn="just">
              <a:buNone/>
            </a:pPr>
            <a:endParaRPr lang="it-IT" dirty="0"/>
          </a:p>
          <a:p>
            <a:pPr marL="0" indent="0" algn="just">
              <a:buNone/>
            </a:pPr>
            <a:r>
              <a:rPr lang="it-IT" dirty="0" smtClean="0"/>
              <a:t>Questo </a:t>
            </a:r>
            <a:r>
              <a:rPr lang="it-IT" u="sng" dirty="0"/>
              <a:t>non significa fare la spia ma aiutare gli altri</a:t>
            </a:r>
            <a:r>
              <a:rPr lang="it-IT" dirty="0"/>
              <a:t>. </a:t>
            </a:r>
            <a:endParaRPr lang="it-IT" dirty="0" smtClean="0"/>
          </a:p>
          <a:p>
            <a:pPr marL="0" indent="0" algn="just">
              <a:buNone/>
            </a:pPr>
            <a:endParaRPr lang="it-IT" dirty="0" smtClean="0"/>
          </a:p>
          <a:p>
            <a:pPr marL="0" indent="0" algn="just">
              <a:buNone/>
            </a:pPr>
            <a:r>
              <a:rPr lang="it-IT" b="1" dirty="0" smtClean="0"/>
              <a:t>Ognuno </a:t>
            </a:r>
            <a:r>
              <a:rPr lang="it-IT" b="1" dirty="0"/>
              <a:t>di noi potrebbe essere al suo posto e saremmo felici se qualcuno ci </a:t>
            </a:r>
            <a:r>
              <a:rPr lang="it-IT" b="1" dirty="0" smtClean="0"/>
              <a:t>aiutasse!</a:t>
            </a:r>
            <a:endParaRPr lang="it-IT" b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039320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622</Words>
  <Application>Microsoft Office PowerPoint</Application>
  <PresentationFormat>Presentazione su schermo (4:3)</PresentationFormat>
  <Paragraphs>47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Presentazione standard di PowerPoint</vt:lpstr>
      <vt:lpstr>Presentazione standard di PowerPoint</vt:lpstr>
      <vt:lpstr>Presentazione standard di PowerPoint</vt:lpstr>
      <vt:lpstr>Il bullo</vt:lpstr>
      <vt:lpstr>Presentazione standard di PowerPoint</vt:lpstr>
      <vt:lpstr>La vittima</vt:lpstr>
      <vt:lpstr>Presentazione standard di PowerPoint</vt:lpstr>
      <vt:lpstr>Presentazione standard di PowerPoint</vt:lpstr>
      <vt:lpstr>Cosa fare se sei vittima o spettatore di atti di bullismo?</vt:lpstr>
      <vt:lpstr>Ricorda sempre…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User</dc:creator>
  <cp:lastModifiedBy>User</cp:lastModifiedBy>
  <cp:revision>9</cp:revision>
  <dcterms:created xsi:type="dcterms:W3CDTF">2017-09-28T11:04:49Z</dcterms:created>
  <dcterms:modified xsi:type="dcterms:W3CDTF">2017-09-28T12:13:47Z</dcterms:modified>
</cp:coreProperties>
</file>