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736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387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8296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774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322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6064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1137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04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797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678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851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653A-5452-4542-BEA5-863068DFA611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EC61-F180-426D-AEF0-4A1AEFEB44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8635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0" y="24548"/>
            <a:ext cx="9036496" cy="6766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89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" y="0"/>
            <a:ext cx="9122474" cy="6868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5761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036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515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317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266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4555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085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651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6991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2295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18912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Presentazione su schermo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User</cp:lastModifiedBy>
  <cp:revision>2</cp:revision>
  <dcterms:created xsi:type="dcterms:W3CDTF">2017-09-28T12:22:11Z</dcterms:created>
  <dcterms:modified xsi:type="dcterms:W3CDTF">2017-09-28T12:34:57Z</dcterms:modified>
</cp:coreProperties>
</file>