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512" y="116632"/>
            <a:ext cx="883592" cy="89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8424" y="116632"/>
            <a:ext cx="648072" cy="7190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683568" y="47667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lang="en-US" sz="3200">
                <a:latin typeface="Verdana"/>
                <a:ea typeface="Verdana"/>
                <a:cs typeface="Verdana"/>
                <a:sym typeface="Verdana"/>
              </a:rPr>
              <a:t>Percorsi per le Competenze Trasversali e per l'Orientamento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1371600" y="4772744"/>
            <a:ext cx="6400800" cy="124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Nome Cognome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Classe</a:t>
            </a:r>
            <a:endParaRPr/>
          </a:p>
        </p:txBody>
      </p:sp>
      <p:sp>
        <p:nvSpPr>
          <p:cNvPr descr="Risultati immagini per curiel liceo padova" id="92" name="Google Shape;92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isultati immagini per curiel liceo padova" id="93" name="Google Shape;93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_curiel.png" id="94" name="Google Shape;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772816"/>
            <a:ext cx="4104456" cy="30783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467544" y="6093296"/>
            <a:ext cx="82089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Anno scolastico </a:t>
            </a: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2023-24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555776" y="4365104"/>
            <a:ext cx="4104456" cy="3693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liceo scientifico “E. Curiel”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finale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11560" y="2280656"/>
            <a:ext cx="806489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[30% della relazione, da riportare in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slide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], con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funzione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prevalentemente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argomentativa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valutazioni/riflessioni sull’esperienza. Risponde all’indicazione dell’Ordinanza “sviluppa una riflessione in un' ottica orientativa sulla significatività e sulla ricaduta di tali attività sulle opportunità di studio e/o di lavoro post-diploma”. Deve pertanto considerare: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competenze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da te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acquisite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nell’ambito del PCTO e di quelle che secondo te, alla luce di quello che hai osservato, sarebbe utile possedere;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incontrate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anche in relazione all’adeguatezza della tua preparazione, con riferimento alla tua formazione scolastica; 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finale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611560" y="3388652"/>
            <a:ext cx="80648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legame dell’esperienza con il tuo percorso di studi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con riferimento al progetto formativo, verificando se sono stati raggiunti i risultati previsti e/o non previsti;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finale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611560" y="3111653"/>
            <a:ext cx="806489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legame dell’esperienza con le tue scelte future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con riferimento agli apprendimenti che hai acquisito, anche riguardanti la conoscenza del territorio e delle sue vocazioni, e alla loro coerenza con la scelta di percorsi di studio ulteriori (ITS, Università) e/o di ambiti lavorativi; 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619672" y="54868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Dicitura soggetto/i ospitante/i 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611560" y="1772816"/>
            <a:ext cx="806489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Area d’inserimento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Periodo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ore</a:t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introduttiva</a:t>
            </a:r>
            <a:endParaRPr b="1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11560" y="1588155"/>
            <a:ext cx="806489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Riporta qui in SINTESI e per punti (parole chiave, frasi brevi) quali sono state nel complesso dei tre anni le attività PCTO che hai svolto e su quale vorrai concentrarti nella tua esposizione (vedi parte introduttiva della relazione)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centrale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11560" y="2419160"/>
            <a:ext cx="806489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[60% della relazione, da riportare in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slide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]: con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funzione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prevalentemente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espositiva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informa sulle attività da te svolte e ne descrive gli esiti. Risponde all’indicazione dell’Ordinanza “illustrare natura e caratteristiche delle attività svolte” e “correlarle alle competenze specifiche e trasversali acquisite”. Nella descrizione devi porre attenzione agli aspetti dell’esperienza collegati al tuo percorso di studi. Le informazioni, esposte in modo sintetico, riguarderanno: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ATTIVITÀ PREPARATORIE E SUCCESSIVE ALLA/E ATTIVITÀ/E ESTERNA/E;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centrale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11560" y="3527155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TEMPI DI SVOLGIMENTO DELLE ATTIVITÀ ESTERNA/E (ORARI, GIORNI SETTIMANALI);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centrale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11560" y="3250157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MODO IN CUI TI SEI INSERITO ALL’INTERNO DELLA/E STRUTTURA/E OSPITANTE/I E I RAPPORTI CON IL/I TUTOR ESTERNO/I, I COLLEGHI DI LAVORO ED EVENTUALMENTE GLI UTENTI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centrale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611560" y="3665655"/>
            <a:ext cx="80648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ATTIVITÀ CHE HAI SVOLTO OPPURE OSSERVATO;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centrale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11560" y="3388657"/>
            <a:ext cx="80648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COMPETENZE (E LE CONOSCENZE DISCIPLINARI) APPRESE MENTRE HAI SVOLTO LE ATTIVITÀ, TIPICHE DI UNA O PIÙ FIGURE PROFESSIONALI;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1619672" y="548680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Parte centrale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11560" y="3388656"/>
            <a:ext cx="80648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COMPETENZE (CON LE CONOSCENZE DISCIPLINARI) APPRESE SVOLGENDO LE ATTIVITÀ, TIPICHE DEL TUO INDIRIZZO DI STUDIO.</a:t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