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36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78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51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38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29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7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32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0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13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04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9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653A-5452-4542-BEA5-863068DFA611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EC61-F180-426D-AEF0-4A1AEFEB44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63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24548"/>
            <a:ext cx="9036496" cy="67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89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29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9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0"/>
            <a:ext cx="9122474" cy="686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76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03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15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1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26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5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51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991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Presentazione su schermo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2</cp:revision>
  <dcterms:created xsi:type="dcterms:W3CDTF">2017-09-28T12:22:11Z</dcterms:created>
  <dcterms:modified xsi:type="dcterms:W3CDTF">2017-09-28T12:34:57Z</dcterms:modified>
</cp:coreProperties>
</file>