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16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34757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964801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494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0267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441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2941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19587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1214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68132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1731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8561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8439-0A6A-4ACE-B0FE-9ACF9643A1FC}" type="datetimeFigureOut">
              <a:rPr lang="it-IT" smtClean="0"/>
              <a:pPr/>
              <a:t>10/11/2019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E976E-4B27-49DD-BB53-1BE4382ABE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265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0711" y="2095483"/>
            <a:ext cx="6482999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egoe Print" panose="02000600000000000000" pitchFamily="2" charset="0"/>
                <a:cs typeface="MV Boli" panose="02000500030200090000" pitchFamily="2" charset="0"/>
              </a:rPr>
              <a:t>La Legge 71/2017</a:t>
            </a:r>
          </a:p>
          <a:p>
            <a:pPr algn="ctr">
              <a:lnSpc>
                <a:spcPct val="150000"/>
              </a:lnSpc>
            </a:pPr>
            <a:r>
              <a:rPr lang="it-IT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Segoe Print" panose="02000600000000000000" pitchFamily="2" charset="0"/>
                <a:cs typeface="MV Boli" panose="02000500030200090000" pitchFamily="2" charset="0"/>
              </a:rPr>
              <a:t>“Legge di Carolina”</a:t>
            </a:r>
            <a:endParaRPr lang="it-IT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egoe Print" panose="020006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49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reenshot_20191110-110301_Senza Pa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04" y="642910"/>
            <a:ext cx="6143668" cy="792961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reenshot_20191110-110327_Senza Pa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571472"/>
            <a:ext cx="6286544" cy="809638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reenshot_20191110-110345_Senza Pa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357158"/>
            <a:ext cx="6215082" cy="851967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reenshot_20191110-110403_Senza Pa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357158"/>
            <a:ext cx="6286520" cy="84755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reenshot_20191110-110418_Senza Pa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8" y="500034"/>
            <a:ext cx="6286520" cy="828680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</Words>
  <Application>Microsoft Office PowerPoint</Application>
  <PresentationFormat>Presentazione su schermo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Utente1</dc:creator>
  <cp:lastModifiedBy>Vittorio</cp:lastModifiedBy>
  <cp:revision>7</cp:revision>
  <dcterms:created xsi:type="dcterms:W3CDTF">2019-05-23T15:56:24Z</dcterms:created>
  <dcterms:modified xsi:type="dcterms:W3CDTF">2019-11-10T13:06:02Z</dcterms:modified>
</cp:coreProperties>
</file>