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69" r:id="rId6"/>
    <p:sldId id="257" r:id="rId7"/>
    <p:sldId id="266" r:id="rId8"/>
    <p:sldId id="260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7565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9691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0109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0322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4343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8918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492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3597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3499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9545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8027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4ACF-B42F-405F-A50C-66BE020FF310}" type="datetimeFigureOut">
              <a:rPr lang="it-IT" smtClean="0"/>
              <a:pPr/>
              <a:t>10/11/2019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BE0F6-8D39-455B-B779-773CF520379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542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02624" cy="1755626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QUANDO IL BULLISMO CONCRETIZZA REATI PENALI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741" y="1982845"/>
            <a:ext cx="5852050" cy="3894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82845"/>
            <a:ext cx="3744415" cy="3894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931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357166"/>
            <a:ext cx="8501122" cy="30929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="1" i="1" dirty="0" smtClean="0"/>
              <a:t>Art. 494 c.p. </a:t>
            </a:r>
            <a:r>
              <a:rPr lang="it-IT" b="1" i="1" u="sng" dirty="0" smtClean="0"/>
              <a:t>Furto di identità</a:t>
            </a:r>
          </a:p>
          <a:p>
            <a:pPr>
              <a:buNone/>
            </a:pPr>
            <a:endParaRPr lang="it-IT" b="1" i="1" u="sng" dirty="0" smtClean="0"/>
          </a:p>
          <a:p>
            <a:pPr algn="just"/>
            <a:r>
              <a:rPr lang="it-IT" dirty="0" smtClean="0"/>
              <a:t>Chiunque, al fine di procurare a sé o ad altri un vantaggio o di recare ad altri un danno, induce taluno in errore, sostituendo illegittimamente la propria all'altrui persona, o attribuendo a sé o ad altri un falso nome, o un falso stato, ovvero una qualità a cui la legge attribuisce effetti giuridici, è punito, se il fatto non costituisce un altro delitto contro la fede pubblica, con la reclusione fino ad un anno.</a:t>
            </a:r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1802" y="3429000"/>
            <a:ext cx="3618303" cy="315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3006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642918"/>
            <a:ext cx="8462174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i="1" dirty="0" smtClean="0"/>
              <a:t>Art. 414 c.p. </a:t>
            </a:r>
            <a:r>
              <a:rPr lang="it-IT" b="1" i="1" u="sng" dirty="0" smtClean="0"/>
              <a:t>Istigazione al reato o al suicidio</a:t>
            </a:r>
          </a:p>
          <a:p>
            <a:r>
              <a:rPr lang="it-IT" dirty="0" smtClean="0"/>
              <a:t>Chiunque pubblicamente istiga a commettere uno o più reati è punito, per il solo fatto dell'istigazione:</a:t>
            </a:r>
          </a:p>
          <a:p>
            <a:pPr>
              <a:buNone/>
            </a:pPr>
            <a:r>
              <a:rPr lang="it-IT" dirty="0" smtClean="0"/>
              <a:t>    1) con la reclusione da uno a cinque anni, se trattasi di </a:t>
            </a:r>
            <a:r>
              <a:rPr lang="it-IT" u="sng" dirty="0" smtClean="0"/>
              <a:t>istigazione a commettere delitti</a:t>
            </a:r>
            <a:r>
              <a:rPr lang="it-IT" dirty="0" smtClean="0"/>
              <a:t>;</a:t>
            </a:r>
          </a:p>
          <a:p>
            <a:pPr>
              <a:buNone/>
            </a:pPr>
            <a:r>
              <a:rPr lang="it-IT" dirty="0" smtClean="0"/>
              <a:t>    2) con la reclusione fino a un anno, ovvero con la multa fino a 206 euro, se trattasi di </a:t>
            </a:r>
            <a:r>
              <a:rPr lang="it-IT" u="sng" dirty="0" smtClean="0"/>
              <a:t>istigazione a commettere contravvenzioni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Chiunque determina </a:t>
            </a:r>
            <a:r>
              <a:rPr lang="it-IT" u="sng" dirty="0" smtClean="0"/>
              <a:t>altri al suicidio o rafforza l'altrui proposito di suicidio</a:t>
            </a:r>
            <a:r>
              <a:rPr lang="it-IT" dirty="0" smtClean="0"/>
              <a:t>, ovvero ne agevola in qualsiasi modo l'esecuzione, è punito con la reclusione da cinque a dodici anni.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392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5436" cy="1008112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Molti pensano che un minore non sia responsabile di fronte alla legge… ma non è così!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84785"/>
            <a:ext cx="8229600" cy="28803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b="1" i="1" u="sng" dirty="0" smtClean="0"/>
              <a:t>Minore di anni 14</a:t>
            </a:r>
          </a:p>
          <a:p>
            <a:r>
              <a:rPr lang="it-IT" sz="2400" dirty="0" smtClean="0"/>
              <a:t>Qualora il fatto commesso da un minore degli anni quattordici sia preveduto dalla legge come delitto, ed egli sia pericoloso, il giudice, tenuto specialmente conto della gravità del fatto e delle condizioni morali della famiglia in cui il minore è vissuto, </a:t>
            </a:r>
            <a:r>
              <a:rPr lang="it-IT" sz="2400" u="sng" dirty="0" smtClean="0"/>
              <a:t>ordina che questi sia ricoverato nel riformatorio giudiziario o posto in libertà vigilata</a:t>
            </a:r>
            <a:r>
              <a:rPr lang="it-IT" sz="2400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b="1" i="1" u="sng" dirty="0" smtClean="0"/>
          </a:p>
        </p:txBody>
      </p:sp>
      <p:pic>
        <p:nvPicPr>
          <p:cNvPr id="4" name="Picture 4" descr="http://www.studiolegalenocito.it/wp-content/uploads/2017/04/Minoren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840" y="4613389"/>
            <a:ext cx="2800368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b="1" i="1" u="sng" dirty="0" smtClean="0"/>
              <a:t>Minore tra i 14 e i 18 anni</a:t>
            </a:r>
            <a:endParaRPr lang="it-IT" i="1" u="sng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È imputabile chi, nel momento in cui ha commesso il fatto, aveva compiuto i quattordici anni, ma non ancora i diciotto, </a:t>
            </a:r>
            <a:r>
              <a:rPr lang="it-IT" u="sng" dirty="0" smtClean="0"/>
              <a:t>se aveva capacità d'intendere e di volere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Se si tratta di pena grave, la condanna importa  l'</a:t>
            </a:r>
            <a:r>
              <a:rPr lang="it-IT" u="sng" dirty="0" smtClean="0"/>
              <a:t>interdizione dai pubblici uffici</a:t>
            </a:r>
            <a:r>
              <a:rPr lang="it-IT" dirty="0" smtClean="0"/>
              <a:t> per una durata non superiore a cinque anni, e, nei casi stabiliti dalla legge, la </a:t>
            </a:r>
            <a:r>
              <a:rPr lang="it-IT" u="sng" dirty="0" smtClean="0"/>
              <a:t>sospensione dall'esercizio della potestà dei genitori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pic>
        <p:nvPicPr>
          <p:cNvPr id="1026" name="Picture 2" descr="http://getvideoboss.org/wp-content/uploads/2015/03/Criminal-La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5856" y="4663337"/>
            <a:ext cx="300039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9"/>
            <a:ext cx="8712968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"</a:t>
            </a:r>
            <a:r>
              <a:rPr lang="it-IT" b="1" dirty="0"/>
              <a:t>Pensavo di fare uno scherzo" è una </a:t>
            </a:r>
            <a:r>
              <a:rPr lang="it-IT" b="1" dirty="0" smtClean="0"/>
              <a:t>frase </a:t>
            </a:r>
            <a:r>
              <a:rPr lang="it-IT" b="1" dirty="0"/>
              <a:t>molto </a:t>
            </a:r>
            <a:r>
              <a:rPr lang="it-IT" b="1" dirty="0" smtClean="0"/>
              <a:t>ricorrente, quando minori responsabili di atti di bullismo o </a:t>
            </a:r>
            <a:r>
              <a:rPr lang="it-IT" b="1" dirty="0" err="1" smtClean="0"/>
              <a:t>cyberbullismo</a:t>
            </a:r>
            <a:r>
              <a:rPr lang="it-IT" b="1" dirty="0" smtClean="0"/>
              <a:t> vengono denunciati alla Polizia Postale.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b="1" dirty="0" smtClean="0"/>
              <a:t>Il bullismo e il </a:t>
            </a:r>
            <a:r>
              <a:rPr lang="it-IT" b="1" dirty="0" err="1" smtClean="0"/>
              <a:t>cyberbullismo</a:t>
            </a:r>
            <a:r>
              <a:rPr lang="it-IT" b="1" dirty="0" smtClean="0"/>
              <a:t> non sono scherzi!</a:t>
            </a:r>
            <a:endParaRPr lang="it-IT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3429000"/>
            <a:ext cx="4258572" cy="332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390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04664"/>
            <a:ext cx="8572560" cy="3312368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/>
              <a:t>Il Bullismo e il </a:t>
            </a:r>
            <a:r>
              <a:rPr lang="it-IT" b="1" dirty="0"/>
              <a:t>C</a:t>
            </a:r>
            <a:r>
              <a:rPr lang="it-IT" b="1" dirty="0" smtClean="0"/>
              <a:t>yberbullismo </a:t>
            </a:r>
            <a:r>
              <a:rPr lang="it-IT" b="1" dirty="0" smtClean="0"/>
              <a:t>non sono reati, ma chi </a:t>
            </a:r>
            <a:r>
              <a:rPr lang="it-IT" b="1" dirty="0" smtClean="0"/>
              <a:t>attua comportamenti di </a:t>
            </a:r>
            <a:r>
              <a:rPr lang="it-IT" b="1" dirty="0" smtClean="0"/>
              <a:t>bullismo o </a:t>
            </a:r>
            <a:r>
              <a:rPr lang="it-IT" b="1" dirty="0" err="1" smtClean="0"/>
              <a:t>cyberbullismo</a:t>
            </a:r>
            <a:r>
              <a:rPr lang="it-IT" b="1" dirty="0" smtClean="0"/>
              <a:t>, </a:t>
            </a:r>
            <a:r>
              <a:rPr lang="it-IT" b="1" dirty="0" smtClean="0"/>
              <a:t>spesso senza rendersene conto, commette gravi reati penali, che sono puniti anche con il carcere!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14546" y="3143248"/>
            <a:ext cx="4892124" cy="3275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2646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2800" b="1" i="1" dirty="0" smtClean="0"/>
              <a:t>Art</a:t>
            </a:r>
            <a:r>
              <a:rPr lang="it-IT" sz="2800" b="1" i="1" dirty="0"/>
              <a:t>. 610 c.p. </a:t>
            </a:r>
            <a:r>
              <a:rPr lang="it-IT" sz="2800" b="1" i="1" u="sng" dirty="0"/>
              <a:t>V</a:t>
            </a:r>
            <a:r>
              <a:rPr lang="it-IT" sz="2800" b="1" i="1" u="sng" dirty="0" smtClean="0"/>
              <a:t>iolenza privata</a:t>
            </a:r>
            <a:endParaRPr lang="it-IT" sz="2800" b="1" i="1" dirty="0" smtClean="0"/>
          </a:p>
          <a:p>
            <a:pPr algn="just"/>
            <a:r>
              <a:rPr lang="it-IT" sz="2800" dirty="0" smtClean="0"/>
              <a:t>Chiunque</a:t>
            </a:r>
            <a:r>
              <a:rPr lang="it-IT" sz="2800" dirty="0"/>
              <a:t>, con violenza o minaccia, </a:t>
            </a:r>
            <a:r>
              <a:rPr lang="it-IT" sz="2800" u="sng" dirty="0"/>
              <a:t>costringe altri a fare, tollerare od omettere qualche cosa</a:t>
            </a:r>
            <a:r>
              <a:rPr lang="it-IT" sz="2800" dirty="0"/>
              <a:t> è punito con la reclusione fino a quattro anni. La pena è aumentata se concorrono le condizioni prevedute dall’articolo 339. </a:t>
            </a:r>
          </a:p>
          <a:p>
            <a:pPr algn="just"/>
            <a:endParaRPr lang="it-IT" sz="2800" dirty="0"/>
          </a:p>
          <a:p>
            <a:pPr algn="just">
              <a:buNone/>
            </a:pPr>
            <a:r>
              <a:rPr lang="it-IT" sz="2800" b="1" i="1" dirty="0"/>
              <a:t>Art.629 c.p. </a:t>
            </a:r>
            <a:r>
              <a:rPr lang="it-IT" sz="2800" b="1" i="1" u="sng" dirty="0" smtClean="0"/>
              <a:t>Estorsione</a:t>
            </a:r>
            <a:endParaRPr lang="it-IT" sz="2800" b="1" i="1" dirty="0" smtClean="0"/>
          </a:p>
          <a:p>
            <a:pPr algn="just"/>
            <a:r>
              <a:rPr lang="it-IT" sz="2800" dirty="0" smtClean="0"/>
              <a:t>chiunque</a:t>
            </a:r>
            <a:r>
              <a:rPr lang="it-IT" sz="2800" dirty="0"/>
              <a:t>, mediante violenza o minaccia, costringendo taluno a fare o ad omettere qualche cosa, </a:t>
            </a:r>
            <a:r>
              <a:rPr lang="it-IT" sz="2800" u="sng" dirty="0"/>
              <a:t>procura a sé o ad altri un ingiusto profitto con altrui danno</a:t>
            </a:r>
            <a:r>
              <a:rPr lang="it-IT" sz="2800" dirty="0"/>
              <a:t>, è punito con la reclusione da cinque a dieci anni e con la multa da lire 1 milione (516,46 euro) a 4 milioni (2.065,83). </a:t>
            </a:r>
          </a:p>
          <a:p>
            <a:pPr marL="0" indent="0" algn="just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13035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2646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2600" b="1" i="1" dirty="0" smtClean="0"/>
              <a:t>Art</a:t>
            </a:r>
            <a:r>
              <a:rPr lang="it-IT" sz="2600" b="1" i="1" dirty="0"/>
              <a:t>. </a:t>
            </a:r>
            <a:r>
              <a:rPr lang="it-IT" sz="2600" b="1" i="1" dirty="0" smtClean="0"/>
              <a:t>595 </a:t>
            </a:r>
            <a:r>
              <a:rPr lang="it-IT" sz="2600" b="1" i="1" dirty="0"/>
              <a:t>c.p. </a:t>
            </a:r>
            <a:r>
              <a:rPr lang="it-IT" sz="2600" b="1" i="1" u="sng" dirty="0" smtClean="0"/>
              <a:t>Diffamazione</a:t>
            </a:r>
            <a:endParaRPr lang="it-IT" sz="2600" b="1" i="1" dirty="0" smtClean="0"/>
          </a:p>
          <a:p>
            <a:pPr algn="just"/>
            <a:r>
              <a:rPr lang="it-IT" sz="2600" dirty="0" smtClean="0"/>
              <a:t>Chi offende </a:t>
            </a:r>
            <a:r>
              <a:rPr lang="it-IT" sz="2600" u="sng" dirty="0" smtClean="0"/>
              <a:t>l'altrui reputazione in assenza della persona offesa</a:t>
            </a:r>
            <a:r>
              <a:rPr lang="it-IT" sz="2600" dirty="0" smtClean="0"/>
              <a:t>. In questo caso la pena è della reclusione fino ad un anno e della multa fino a € 1032,91.</a:t>
            </a:r>
          </a:p>
          <a:p>
            <a:pPr algn="just">
              <a:buNone/>
            </a:pPr>
            <a:endParaRPr lang="it-IT" sz="2600" dirty="0" smtClean="0"/>
          </a:p>
          <a:p>
            <a:pPr algn="just">
              <a:buNone/>
            </a:pPr>
            <a:r>
              <a:rPr lang="it-IT" sz="2600" b="1" i="1" dirty="0" smtClean="0"/>
              <a:t>Art.612 </a:t>
            </a:r>
            <a:r>
              <a:rPr lang="it-IT" sz="2600" b="1" i="1" dirty="0" err="1" smtClean="0"/>
              <a:t>c.p</a:t>
            </a:r>
            <a:r>
              <a:rPr lang="it-IT" sz="2600" b="1" i="1" dirty="0" smtClean="0"/>
              <a:t>. bis </a:t>
            </a:r>
            <a:r>
              <a:rPr lang="it-IT" sz="2600" b="1" i="1" u="sng" dirty="0" smtClean="0"/>
              <a:t>Atti persecutori (“</a:t>
            </a:r>
            <a:r>
              <a:rPr lang="it-IT" sz="2600" b="1" i="1" u="sng" dirty="0" err="1" smtClean="0"/>
              <a:t>Stalking</a:t>
            </a:r>
            <a:r>
              <a:rPr lang="it-IT" sz="2600" b="1" i="1" u="sng" dirty="0" smtClean="0"/>
              <a:t>”)</a:t>
            </a:r>
            <a:endParaRPr lang="it-IT" sz="2600" b="1" i="1" dirty="0" smtClean="0"/>
          </a:p>
          <a:p>
            <a:pPr algn="just"/>
            <a:r>
              <a:rPr lang="it-IT" sz="2600" dirty="0" smtClean="0"/>
              <a:t>Salvo che il fatto costituisca più grave reato, è punito con la reclusione da sei mesi a quattro anni, chiunque, con condotte reiterate, minaccia o molesta taluno in modo da cagionare </a:t>
            </a:r>
            <a:r>
              <a:rPr lang="it-IT" sz="2600" u="sng" dirty="0" smtClean="0"/>
              <a:t>un perdurante e grave stato di ansia o di paura ovvero da ingenerare un fondato timore per l'incolumità propria o di un prossimo congiunto</a:t>
            </a:r>
            <a:r>
              <a:rPr lang="it-IT" sz="2600" dirty="0" smtClean="0"/>
              <a:t> o di persona al medesimo legata da relazione affettiva ovvero da </a:t>
            </a:r>
            <a:r>
              <a:rPr lang="it-IT" sz="2600" u="sng" dirty="0" smtClean="0"/>
              <a:t>costringere lo stesso ad alterare le proprie abitudini di vita</a:t>
            </a:r>
            <a:r>
              <a:rPr lang="it-IT" sz="2600" dirty="0" smtClean="0"/>
              <a:t>. </a:t>
            </a:r>
          </a:p>
          <a:p>
            <a:pPr algn="just">
              <a:buNone/>
            </a:pPr>
            <a:endParaRPr lang="it-IT" sz="2800" dirty="0"/>
          </a:p>
          <a:p>
            <a:pPr marL="0" indent="0" algn="just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13035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800" b="1" i="1" dirty="0" smtClean="0"/>
              <a:t>Art.582 </a:t>
            </a:r>
            <a:r>
              <a:rPr lang="it-IT" sz="2800" b="1" i="1" dirty="0" err="1" smtClean="0"/>
              <a:t>c.p</a:t>
            </a:r>
            <a:r>
              <a:rPr lang="it-IT" sz="2800" b="1" i="1" dirty="0" smtClean="0"/>
              <a:t>. </a:t>
            </a:r>
            <a:r>
              <a:rPr lang="it-IT" sz="2800" b="1" i="1" u="sng" dirty="0" smtClean="0"/>
              <a:t>Lesioni</a:t>
            </a:r>
            <a:endParaRPr lang="it-IT" sz="2800" b="1" i="1" dirty="0" smtClean="0"/>
          </a:p>
          <a:p>
            <a:r>
              <a:rPr lang="it-IT" sz="2800" dirty="0" smtClean="0"/>
              <a:t>Chiunque cagiona a qualcuno una lesione personale, dalla quale deriva una malattia nel corpo o nella mente, è punito con la reclusione da tre mesi a tre anni. </a:t>
            </a:r>
          </a:p>
          <a:p>
            <a:pPr>
              <a:buNone/>
            </a:pPr>
            <a:endParaRPr lang="it-IT" sz="2800" dirty="0" smtClean="0"/>
          </a:p>
          <a:p>
            <a:pPr algn="just">
              <a:buNone/>
            </a:pPr>
            <a:r>
              <a:rPr lang="it-IT" sz="2800" b="1" i="1" dirty="0" smtClean="0"/>
              <a:t>Art. 581 c.p. </a:t>
            </a:r>
            <a:r>
              <a:rPr lang="it-IT" sz="2800" b="1" i="1" u="sng" dirty="0" smtClean="0"/>
              <a:t>Percosse</a:t>
            </a:r>
            <a:endParaRPr lang="it-IT" sz="2800" b="1" i="1" dirty="0" smtClean="0"/>
          </a:p>
          <a:p>
            <a:pPr algn="just"/>
            <a:r>
              <a:rPr lang="it-IT" sz="2800" dirty="0" smtClean="0"/>
              <a:t>Chiunque percuote taluno, se dal fatto non deriva una malattia nel corpo o nella mente, è punito, a querela della persona offesa, con la reclusione fino a sei mesi o con la multa fino a 309 euro. </a:t>
            </a:r>
          </a:p>
          <a:p>
            <a:pPr>
              <a:buNone/>
            </a:pPr>
            <a:endParaRPr lang="it-IT" sz="2800" dirty="0" smtClean="0"/>
          </a:p>
          <a:p>
            <a:pPr algn="just">
              <a:buNone/>
            </a:pPr>
            <a:r>
              <a:rPr lang="it-IT" sz="2800" b="1" i="1" dirty="0" smtClean="0"/>
              <a:t>Art.635 </a:t>
            </a:r>
            <a:r>
              <a:rPr lang="it-IT" sz="2800" b="1" i="1" dirty="0" err="1" smtClean="0"/>
              <a:t>c.p</a:t>
            </a:r>
            <a:r>
              <a:rPr lang="it-IT" sz="2800" b="1" i="1" dirty="0" smtClean="0"/>
              <a:t>. </a:t>
            </a:r>
            <a:r>
              <a:rPr lang="it-IT" sz="2800" b="1" i="1" u="sng" dirty="0" smtClean="0"/>
              <a:t>Danneggiamento</a:t>
            </a:r>
            <a:endParaRPr lang="it-IT" sz="2800" b="1" i="1" dirty="0" smtClean="0"/>
          </a:p>
          <a:p>
            <a:pPr algn="just"/>
            <a:r>
              <a:rPr lang="it-IT" sz="2800" dirty="0" smtClean="0"/>
              <a:t>chiunque distrugge, disperde, deteriora o rende, in tutto o in parte, inservibili cose mobili o immobili altrui è punito, a querela della persona offesa, con la reclusione fino a un anno o con la multa fino ad € 309.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7603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285728"/>
            <a:ext cx="8786874" cy="628654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it-IT" sz="3500" b="1" i="1" dirty="0" smtClean="0"/>
              <a:t>Art. 600 c.p. ter </a:t>
            </a:r>
            <a:r>
              <a:rPr lang="it-IT" sz="3500" b="1" i="1" u="sng" dirty="0" smtClean="0"/>
              <a:t>Pornografia minorile</a:t>
            </a:r>
          </a:p>
          <a:p>
            <a:pPr algn="just"/>
            <a:endParaRPr lang="it-IT" sz="3500" dirty="0" smtClean="0"/>
          </a:p>
          <a:p>
            <a:pPr algn="just"/>
            <a:r>
              <a:rPr lang="it-IT" sz="3500" dirty="0" smtClean="0"/>
              <a:t>Chiunque, utilizzando minori degli anni diciotto, realizza esibizioni pornografiche o produce materiale pornografico ovvero induce minori di anni diciotto a partecipare ad esibizioni pornografiche è punito con la reclusione da sei a dodici anni e con la multa da euro 25.822 a euro 258.228</a:t>
            </a:r>
          </a:p>
          <a:p>
            <a:pPr algn="just"/>
            <a:endParaRPr lang="it-IT" sz="3500" dirty="0" smtClean="0"/>
          </a:p>
          <a:p>
            <a:pPr algn="just"/>
            <a:r>
              <a:rPr lang="it-IT" sz="3500" dirty="0" smtClean="0"/>
              <a:t>Chiunque, con qualsiasi mezzo, anche per via telematica, distribuisce, divulga, diffonde o pubblicizza il materiale pornografico, o distribuisce o divulga notizie o informazioni finalizzate all´adescamento o allo sfruttamento sessuale di minori degli anni diciotto, è punito con la reclusione da uno a cinque anni e con la multa da euro 2.582 a euro 51.645.</a:t>
            </a:r>
          </a:p>
          <a:p>
            <a:pPr algn="just"/>
            <a:endParaRPr lang="it-IT" sz="3500" dirty="0" smtClean="0"/>
          </a:p>
          <a:p>
            <a:pPr algn="just"/>
            <a:r>
              <a:rPr lang="it-IT" sz="3500" dirty="0" smtClean="0"/>
              <a:t>Chiunque offre o cede ad altri, anche a titolo gratuito, materiale pornografico di cui al primo comma, è punito con la reclusione fino a tre anni e con la multa da euro 1.549 a euro 5.164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7614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962</Words>
  <Application>Microsoft Office PowerPoint</Application>
  <PresentationFormat>Presentazione su schermo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QUANDO IL BULLISMO CONCRETIZZA REATI PENALI  </vt:lpstr>
      <vt:lpstr>Molti pensano che un minore non sia responsabile di fronte alla legge… ma non è così!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QUANDO IL BULLISMO CONCRETIZZA REATI PENALI</dc:title>
  <dc:creator>user</dc:creator>
  <cp:lastModifiedBy>Vittorio</cp:lastModifiedBy>
  <cp:revision>14</cp:revision>
  <dcterms:created xsi:type="dcterms:W3CDTF">2017-09-26T20:15:57Z</dcterms:created>
  <dcterms:modified xsi:type="dcterms:W3CDTF">2019-11-10T22:08:16Z</dcterms:modified>
</cp:coreProperties>
</file>