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6858000" cy="9144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2160" y="-9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D8439-0A6A-4ACE-B0FE-9ACF9643A1FC}" type="datetimeFigureOut">
              <a:rPr lang="it-IT" smtClean="0"/>
              <a:pPr/>
              <a:t>10/11/2019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976E-4B27-49DD-BB53-1BE4382ABE0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347578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D8439-0A6A-4ACE-B0FE-9ACF9643A1FC}" type="datetimeFigureOut">
              <a:rPr lang="it-IT" smtClean="0"/>
              <a:pPr/>
              <a:t>10/11/2019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976E-4B27-49DD-BB53-1BE4382ABE0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900267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D8439-0A6A-4ACE-B0FE-9ACF9643A1FC}" type="datetimeFigureOut">
              <a:rPr lang="it-IT" smtClean="0"/>
              <a:pPr/>
              <a:t>10/11/2019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976E-4B27-49DD-BB53-1BE4382ABE0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414410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D8439-0A6A-4ACE-B0FE-9ACF9643A1FC}" type="datetimeFigureOut">
              <a:rPr lang="it-IT" smtClean="0"/>
              <a:pPr/>
              <a:t>10/11/2019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976E-4B27-49DD-BB53-1BE4382ABE0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829412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D8439-0A6A-4ACE-B0FE-9ACF9643A1FC}" type="datetimeFigureOut">
              <a:rPr lang="it-IT" smtClean="0"/>
              <a:pPr/>
              <a:t>10/11/2019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976E-4B27-49DD-BB53-1BE4382ABE0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4219587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D8439-0A6A-4ACE-B0FE-9ACF9643A1FC}" type="datetimeFigureOut">
              <a:rPr lang="it-IT" smtClean="0"/>
              <a:pPr/>
              <a:t>10/11/2019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976E-4B27-49DD-BB53-1BE4382ABE0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212143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D8439-0A6A-4ACE-B0FE-9ACF9643A1FC}" type="datetimeFigureOut">
              <a:rPr lang="it-IT" smtClean="0"/>
              <a:pPr/>
              <a:t>10/11/2019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976E-4B27-49DD-BB53-1BE4382ABE0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868132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D8439-0A6A-4ACE-B0FE-9ACF9643A1FC}" type="datetimeFigureOut">
              <a:rPr lang="it-IT" smtClean="0"/>
              <a:pPr/>
              <a:t>10/11/2019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976E-4B27-49DD-BB53-1BE4382ABE0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617315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D8439-0A6A-4ACE-B0FE-9ACF9643A1FC}" type="datetimeFigureOut">
              <a:rPr lang="it-IT" smtClean="0"/>
              <a:pPr/>
              <a:t>10/11/2019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976E-4B27-49DD-BB53-1BE4382ABE0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485612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D8439-0A6A-4ACE-B0FE-9ACF9643A1FC}" type="datetimeFigureOut">
              <a:rPr lang="it-IT" smtClean="0"/>
              <a:pPr/>
              <a:t>10/11/2019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976E-4B27-49DD-BB53-1BE4382ABE0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964801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D8439-0A6A-4ACE-B0FE-9ACF9643A1FC}" type="datetimeFigureOut">
              <a:rPr lang="it-IT" smtClean="0"/>
              <a:pPr/>
              <a:t>10/11/2019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976E-4B27-49DD-BB53-1BE4382ABE0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849476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D8439-0A6A-4ACE-B0FE-9ACF9643A1FC}" type="datetimeFigureOut">
              <a:rPr lang="it-IT" smtClean="0"/>
              <a:pPr/>
              <a:t>10/11/2019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3E976E-4B27-49DD-BB53-1BE4382ABE0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72655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60711" y="2095483"/>
            <a:ext cx="6482999" cy="618630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sz="6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Segoe Print" panose="02000600000000000000" pitchFamily="2" charset="0"/>
                <a:cs typeface="MV Boli" panose="02000500030200090000" pitchFamily="2" charset="0"/>
              </a:rPr>
              <a:t>La Legge 71/2017</a:t>
            </a:r>
          </a:p>
          <a:p>
            <a:pPr algn="ctr">
              <a:lnSpc>
                <a:spcPct val="150000"/>
              </a:lnSpc>
            </a:pPr>
            <a:r>
              <a:rPr lang="it-IT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  <a:cs typeface="MV Boli" panose="02000500030200090000" pitchFamily="2" charset="0"/>
              </a:rPr>
              <a:t>“Legge di Carolina”</a:t>
            </a:r>
            <a:endParaRPr lang="it-IT" sz="6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Segoe Print" panose="0200060000000000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35495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 descr="Screenshot_20191110-110301_Senza Paur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604" y="642910"/>
            <a:ext cx="6143668" cy="7929617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 descr="Screenshot_20191110-110327_Senza Paur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8" y="571472"/>
            <a:ext cx="6286544" cy="8096385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 descr="Screenshot_20191110-110345_Senza Paur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8" y="357158"/>
            <a:ext cx="6215082" cy="8519679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 descr="Screenshot_20191110-110403_Senza Paur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8" y="357158"/>
            <a:ext cx="6286520" cy="847556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 descr="Screenshot_20191110-110418_Senza Paur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8" y="500034"/>
            <a:ext cx="6286520" cy="8286808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8</Words>
  <Application>Microsoft Office PowerPoint</Application>
  <PresentationFormat>Presentazione su schermo (4:3)</PresentationFormat>
  <Paragraphs>2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7" baseType="lpstr">
      <vt:lpstr>Tema di Office</vt:lpstr>
      <vt:lpstr>Diapositiva 1</vt:lpstr>
      <vt:lpstr>Diapositiva 2</vt:lpstr>
      <vt:lpstr>Diapositiva 3</vt:lpstr>
      <vt:lpstr>Diapositiva 4</vt:lpstr>
      <vt:lpstr>Diapositiva 5</vt:lpstr>
      <vt:lpstr>Diapositiva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Utente1</dc:creator>
  <cp:lastModifiedBy>Vittorio</cp:lastModifiedBy>
  <cp:revision>7</cp:revision>
  <dcterms:created xsi:type="dcterms:W3CDTF">2019-05-23T15:56:24Z</dcterms:created>
  <dcterms:modified xsi:type="dcterms:W3CDTF">2019-11-10T13:06:02Z</dcterms:modified>
</cp:coreProperties>
</file>